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1"/>
  </p:sldMasterIdLst>
  <p:sldIdLst>
    <p:sldId id="258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AD62"/>
    <a:srgbClr val="215A37"/>
    <a:srgbClr val="222D0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4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762"/>
            <a:ext cx="18288000" cy="7806942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02" y="2174057"/>
            <a:ext cx="15858000" cy="4457264"/>
          </a:xfrm>
        </p:spPr>
        <p:txBody>
          <a:bodyPr/>
          <a:lstStyle>
            <a:lvl1pPr>
              <a:defRPr sz="81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02" y="7922493"/>
            <a:ext cx="15858000" cy="65256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76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00" y="7202012"/>
            <a:ext cx="15842127" cy="85023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8288000" cy="7202012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5000" y="8052250"/>
            <a:ext cx="15842127" cy="74068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89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947546" y="1622434"/>
            <a:ext cx="9498624" cy="485953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478" y="1858040"/>
            <a:ext cx="8840760" cy="3969481"/>
          </a:xfrm>
        </p:spPr>
        <p:txBody>
          <a:bodyPr anchor="b"/>
          <a:lstStyle>
            <a:lvl1pPr algn="l">
              <a:defRPr sz="63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9785" y="6666550"/>
            <a:ext cx="8837454" cy="1070027"/>
          </a:xfrm>
        </p:spPr>
        <p:txBody>
          <a:bodyPr anchor="t">
            <a:no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61964" y="1622435"/>
            <a:ext cx="5715002" cy="611414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81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711327" y="3430407"/>
            <a:ext cx="7342673" cy="375653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035634" y="3654501"/>
            <a:ext cx="6573782" cy="3012148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234000" y="3429530"/>
            <a:ext cx="7320450" cy="3443819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13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8288000" cy="32794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818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1504477" y="669237"/>
            <a:ext cx="6783524" cy="8123697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75311" y="879392"/>
            <a:ext cx="3742187" cy="770338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5002" y="669237"/>
            <a:ext cx="9917310" cy="8123697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297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578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8288000" cy="32794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00" y="670885"/>
            <a:ext cx="15857997" cy="14559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068" y="3333946"/>
            <a:ext cx="15831861" cy="545560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66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18288000" cy="7806942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00" y="4427777"/>
            <a:ext cx="15842127" cy="2203540"/>
          </a:xfrm>
        </p:spPr>
        <p:txBody>
          <a:bodyPr anchor="b"/>
          <a:lstStyle>
            <a:lvl1pPr algn="r">
              <a:defRPr sz="72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5000" y="7923025"/>
            <a:ext cx="15842127" cy="651033"/>
          </a:xfrm>
        </p:spPr>
        <p:txBody>
          <a:bodyPr anchor="t">
            <a:noAutofit/>
          </a:bodyPr>
          <a:lstStyle>
            <a:lvl1pPr marL="0" indent="0" algn="r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57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8288000" cy="32794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069" y="3333946"/>
            <a:ext cx="7778810" cy="545898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1123" y="3333945"/>
            <a:ext cx="7791875" cy="545898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8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8288000" cy="32794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093" y="3262816"/>
            <a:ext cx="7784786" cy="864526"/>
          </a:xfrm>
        </p:spPr>
        <p:txBody>
          <a:bodyPr anchor="b">
            <a:noAutofit/>
          </a:bodyPr>
          <a:lstStyle>
            <a:lvl1pPr marL="0" indent="0" algn="ctr">
              <a:buNone/>
              <a:defRPr sz="3000" b="0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2094" y="4127345"/>
            <a:ext cx="7784784" cy="4665590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81123" y="3262816"/>
            <a:ext cx="7791875" cy="864526"/>
          </a:xfrm>
        </p:spPr>
        <p:txBody>
          <a:bodyPr anchor="b">
            <a:noAutofit/>
          </a:bodyPr>
          <a:lstStyle>
            <a:lvl1pPr marL="0" indent="0" algn="ctr">
              <a:buNone/>
              <a:defRPr sz="3000" b="0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81123" y="4127345"/>
            <a:ext cx="7791875" cy="4665590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5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8288000" cy="32794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8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76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609727" y="669234"/>
            <a:ext cx="5321300" cy="272239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727" y="669235"/>
            <a:ext cx="5321300" cy="242796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3450" y="669236"/>
            <a:ext cx="9378950" cy="812369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9727" y="3391631"/>
            <a:ext cx="5321300" cy="5401300"/>
          </a:xfrm>
        </p:spPr>
        <p:txBody>
          <a:bodyPr/>
          <a:lstStyle>
            <a:lvl1pPr marL="0" indent="0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75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92" y="1091452"/>
            <a:ext cx="7279482" cy="242611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9147176" y="0"/>
            <a:ext cx="9140825" cy="10288588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21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092" y="3517570"/>
            <a:ext cx="7279482" cy="52753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28716" y="9063443"/>
            <a:ext cx="1465319" cy="547772"/>
          </a:xfrm>
        </p:spPr>
        <p:txBody>
          <a:bodyPr/>
          <a:lstStyle/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5595" y="9063443"/>
            <a:ext cx="4943120" cy="54777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94034" y="8875203"/>
            <a:ext cx="1593233" cy="736012"/>
          </a:xfrm>
        </p:spPr>
        <p:txBody>
          <a:bodyPr/>
          <a:lstStyle/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35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5000" y="670885"/>
            <a:ext cx="15857997" cy="14559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5001" y="3277108"/>
            <a:ext cx="15844928" cy="551244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271" y="9063443"/>
            <a:ext cx="12966480" cy="547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01939" y="9063443"/>
            <a:ext cx="2015559" cy="547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B2B885A0-50EA-4B81-B77F-702D8AE7643C}" type="datetimeFigureOut">
              <a:rPr lang="pl-PL" smtClean="0"/>
              <a:t>2020-12-11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7497" y="8875203"/>
            <a:ext cx="1593233" cy="736012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3000">
                <a:solidFill>
                  <a:schemeClr val="accent1"/>
                </a:solidFill>
              </a:defRPr>
            </a:lvl1pPr>
          </a:lstStyle>
          <a:p>
            <a:fld id="{2327061D-5EEF-4330-B5E2-58B363DB71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482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  <p:sldLayoutId id="2147484142" r:id="rId12"/>
    <p:sldLayoutId id="2147484143" r:id="rId13"/>
    <p:sldLayoutId id="2147484144" r:id="rId14"/>
    <p:sldLayoutId id="2147484145" r:id="rId15"/>
  </p:sldLayoutIdLst>
  <p:txStyles>
    <p:titleStyle>
      <a:lvl1pPr algn="l" defTabSz="685800" rtl="0" eaLnBrk="1" latinLnBrk="0" hangingPunct="1">
        <a:spcBef>
          <a:spcPct val="0"/>
        </a:spcBef>
        <a:buNone/>
        <a:defRPr sz="6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14350" indent="-51435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00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5400000" indent="-342900" algn="l" defTabSz="685800" rtl="0" eaLnBrk="1" latinLnBrk="0" hangingPunct="1">
        <a:spcBef>
          <a:spcPct val="20000"/>
        </a:spcBef>
        <a:spcAft>
          <a:spcPts val="9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6858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500">
              <a:srgbClr val="DBEDB3"/>
            </a:gs>
            <a:gs pos="2000">
              <a:schemeClr val="accent1">
                <a:lumMod val="50000"/>
              </a:schemeClr>
            </a:gs>
            <a:gs pos="100000">
              <a:schemeClr val="accent1">
                <a:lumMod val="5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92"/>
            <a:ext cx="4230356" cy="10311971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3CA78839-949A-4109-A44B-3B15030D0CE7}"/>
              </a:ext>
            </a:extLst>
          </p:cNvPr>
          <p:cNvSpPr/>
          <p:nvPr/>
        </p:nvSpPr>
        <p:spPr>
          <a:xfrm>
            <a:off x="4207367" y="3982830"/>
            <a:ext cx="14180949" cy="1735810"/>
          </a:xfrm>
          <a:prstGeom prst="rect">
            <a:avLst/>
          </a:prstGeom>
          <a:solidFill>
            <a:srgbClr val="215A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4230356" y="572498"/>
            <a:ext cx="14057644" cy="87716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Komisja Doktorska przy 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Radzie Dyscypliny Nauki Biologiczne UG uprzejmie zawiadamia,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że dnia</a:t>
            </a:r>
            <a:r>
              <a:rPr lang="pl-PL" sz="3200" b="1" dirty="0">
                <a:solidFill>
                  <a:schemeClr val="bg1"/>
                </a:solidFill>
              </a:rPr>
              <a:t> xx miesiąca 20xx roku o godz. </a:t>
            </a:r>
            <a:r>
              <a:rPr lang="pl-PL" sz="3200" b="1" dirty="0" err="1">
                <a:solidFill>
                  <a:schemeClr val="bg1"/>
                </a:solidFill>
              </a:rPr>
              <a:t>xx:xx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w Gdańsku przy ul. Antoniego Abrahama 58,</a:t>
            </a:r>
          </a:p>
          <a:p>
            <a:pPr algn="ctr">
              <a:tabLst>
                <a:tab pos="8963025" algn="l"/>
              </a:tabLst>
            </a:pPr>
            <a:r>
              <a:rPr lang="pl-PL" sz="3200" dirty="0">
                <a:solidFill>
                  <a:schemeClr val="bg1"/>
                </a:solidFill>
              </a:rPr>
              <a:t>w Auli 042B budynku Instytutu Biotechnologii UG, </a:t>
            </a:r>
            <a:br>
              <a:rPr lang="pl-PL" sz="32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odbędzie się publiczna</a:t>
            </a:r>
            <a:r>
              <a:rPr lang="pl-PL" sz="3200" b="1" dirty="0">
                <a:solidFill>
                  <a:schemeClr val="bg1"/>
                </a:solidFill>
              </a:rPr>
              <a:t> obrona rozprawy doktorskiej</a:t>
            </a:r>
            <a:br>
              <a:rPr lang="pl-PL" sz="3200" b="1" dirty="0">
                <a:solidFill>
                  <a:schemeClr val="bg1"/>
                </a:solidFill>
              </a:rPr>
            </a:br>
            <a:endParaRPr lang="pl-PL" sz="3200" b="1" dirty="0">
              <a:solidFill>
                <a:schemeClr val="bg1"/>
              </a:solidFill>
            </a:endParaRP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/>
              <a:t>mgr Imię Nazwisko</a:t>
            </a:r>
          </a:p>
          <a:p>
            <a:pPr algn="ctr">
              <a:lnSpc>
                <a:spcPct val="150000"/>
              </a:lnSpc>
            </a:pPr>
            <a:endParaRPr lang="pl-PL" sz="3200" b="1" dirty="0"/>
          </a:p>
          <a:p>
            <a:pPr>
              <a:lnSpc>
                <a:spcPct val="150000"/>
              </a:lnSpc>
            </a:pPr>
            <a:r>
              <a:rPr lang="pl-PL" sz="2400" i="1" u="sng" dirty="0">
                <a:solidFill>
                  <a:schemeClr val="bg1"/>
                </a:solidFill>
              </a:rPr>
              <a:t>Tytuł rozprawy:</a:t>
            </a:r>
            <a:r>
              <a:rPr lang="pl-PL" sz="2400" b="1" i="1" u="sng" dirty="0">
                <a:solidFill>
                  <a:schemeClr val="bg1"/>
                </a:solidFill>
              </a:rPr>
              <a:t> </a:t>
            </a:r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b="1" dirty="0">
                <a:solidFill>
                  <a:schemeClr val="bg1"/>
                </a:solidFill>
              </a:rPr>
              <a:t>„tytuł”</a:t>
            </a:r>
            <a:br>
              <a:rPr lang="pl-PL" sz="2400" b="1" dirty="0">
                <a:solidFill>
                  <a:schemeClr val="bg1"/>
                </a:solidFill>
              </a:rPr>
            </a:br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i="1" u="sng" dirty="0">
                <a:solidFill>
                  <a:schemeClr val="bg1"/>
                </a:solidFill>
              </a:rPr>
              <a:t>Promotor: </a:t>
            </a:r>
            <a:r>
              <a:rPr lang="pl-PL" sz="2400" b="1" dirty="0">
                <a:solidFill>
                  <a:schemeClr val="bg1"/>
                </a:solidFill>
              </a:rPr>
              <a:t>tytuł Imię i Nazwisko, </a:t>
            </a:r>
            <a:r>
              <a:rPr lang="pl-PL" sz="2400" i="1" dirty="0">
                <a:solidFill>
                  <a:schemeClr val="bg1"/>
                </a:solidFill>
              </a:rPr>
              <a:t>MWB</a:t>
            </a:r>
          </a:p>
          <a:p>
            <a:r>
              <a:rPr lang="pl-PL" sz="2400" i="1" u="sng" dirty="0">
                <a:solidFill>
                  <a:schemeClr val="bg1"/>
                </a:solidFill>
              </a:rPr>
              <a:t>Promotor pomocniczy: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b="1" dirty="0">
                <a:solidFill>
                  <a:schemeClr val="bg1"/>
                </a:solidFill>
              </a:rPr>
              <a:t>tytuł Imię i Nazwisko, </a:t>
            </a:r>
            <a:r>
              <a:rPr lang="pl-PL" sz="2400" i="1" dirty="0">
                <a:solidFill>
                  <a:schemeClr val="bg1"/>
                </a:solidFill>
              </a:rPr>
              <a:t>Instytucja</a:t>
            </a:r>
          </a:p>
          <a:p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i="1" u="sng" dirty="0">
                <a:solidFill>
                  <a:schemeClr val="bg1"/>
                </a:solidFill>
              </a:rPr>
              <a:t>Recenzenci: </a:t>
            </a:r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b="1" dirty="0">
                <a:solidFill>
                  <a:schemeClr val="bg1"/>
                </a:solidFill>
              </a:rPr>
              <a:t>tytuł Imię i Nazwisko, </a:t>
            </a:r>
            <a:r>
              <a:rPr lang="pl-PL" sz="2400" i="1" dirty="0">
                <a:solidFill>
                  <a:schemeClr val="bg1"/>
                </a:solidFill>
              </a:rPr>
              <a:t>Instytucja</a:t>
            </a:r>
            <a:br>
              <a:rPr lang="pl-PL" sz="2400" i="1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chemeClr val="bg1"/>
                </a:solidFill>
              </a:rPr>
              <a:t>tytuł Imię i Nazwisko, </a:t>
            </a:r>
            <a:r>
              <a:rPr lang="pl-PL" sz="2400" i="1" dirty="0">
                <a:solidFill>
                  <a:schemeClr val="bg1"/>
                </a:solidFill>
              </a:rPr>
              <a:t>Instytucja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72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Cytat</Template>
  <TotalTime>457</TotalTime>
  <Words>93</Words>
  <Application>Microsoft Office PowerPoint</Application>
  <PresentationFormat>Niestandardowy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Cytat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Maja</dc:creator>
  <cp:lastModifiedBy>Maria Pega</cp:lastModifiedBy>
  <cp:revision>46</cp:revision>
  <dcterms:created xsi:type="dcterms:W3CDTF">2017-10-17T07:20:31Z</dcterms:created>
  <dcterms:modified xsi:type="dcterms:W3CDTF">2020-12-11T06:31:17Z</dcterms:modified>
</cp:coreProperties>
</file>